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94568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C5287A-810F-445E-B0E3-5672B51BAF30}" v="1" dt="2026-08-14T06:59:29.5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howGuides="1">
      <p:cViewPr varScale="1">
        <p:scale>
          <a:sx n="102" d="100"/>
          <a:sy n="102" d="100"/>
        </p:scale>
        <p:origin x="1554" y="108"/>
      </p:cViewPr>
      <p:guideLst>
        <p:guide orient="horz" pos="2160"/>
        <p:guide pos="6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 Schär" userId="09843584b7a17e27" providerId="LiveId" clId="{AD800EB9-4320-4D5C-AB7B-2D74E674485E}"/>
    <pc:docChg chg="modSld">
      <pc:chgData name="Marcel Schär" userId="09843584b7a17e27" providerId="LiveId" clId="{AD800EB9-4320-4D5C-AB7B-2D74E674485E}" dt="2026-08-14T06:59:52.532" v="31" actId="20577"/>
      <pc:docMkLst>
        <pc:docMk/>
      </pc:docMkLst>
      <pc:sldChg chg="modSp mod">
        <pc:chgData name="Marcel Schär" userId="09843584b7a17e27" providerId="LiveId" clId="{AD800EB9-4320-4D5C-AB7B-2D74E674485E}" dt="2026-08-14T06:59:52.532" v="31" actId="20577"/>
        <pc:sldMkLst>
          <pc:docMk/>
          <pc:sldMk cId="3303521095" sldId="256"/>
        </pc:sldMkLst>
        <pc:spChg chg="mod">
          <ac:chgData name="Marcel Schär" userId="09843584b7a17e27" providerId="LiveId" clId="{AD800EB9-4320-4D5C-AB7B-2D74E674485E}" dt="2026-08-14T06:59:52.532" v="31" actId="20577"/>
          <ac:spMkLst>
            <pc:docMk/>
            <pc:sldMk cId="3303521095" sldId="256"/>
            <ac:spMk id="15" creationId="{D25078DE-1D89-F8CF-B4E1-6A37BFB6A5A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FC74-8044-4EFF-9D7F-7807F5FCF2B5}" type="datetimeFigureOut">
              <a:rPr lang="de-CH" smtClean="0"/>
              <a:t>14.08.2026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03B9B-B3EF-4495-8853-013BF88E8B5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4338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FC74-8044-4EFF-9D7F-7807F5FCF2B5}" type="datetimeFigureOut">
              <a:rPr lang="de-CH" smtClean="0"/>
              <a:t>14.08.2026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03B9B-B3EF-4495-8853-013BF88E8B5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34075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FC74-8044-4EFF-9D7F-7807F5FCF2B5}" type="datetimeFigureOut">
              <a:rPr lang="de-CH" smtClean="0"/>
              <a:t>14.08.2026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03B9B-B3EF-4495-8853-013BF88E8B5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61161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FC74-8044-4EFF-9D7F-7807F5FCF2B5}" type="datetimeFigureOut">
              <a:rPr lang="de-CH" smtClean="0"/>
              <a:t>14.08.2026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03B9B-B3EF-4495-8853-013BF88E8B5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84046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FC74-8044-4EFF-9D7F-7807F5FCF2B5}" type="datetimeFigureOut">
              <a:rPr lang="de-CH" smtClean="0"/>
              <a:t>14.08.2026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03B9B-B3EF-4495-8853-013BF88E8B5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35405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FC74-8044-4EFF-9D7F-7807F5FCF2B5}" type="datetimeFigureOut">
              <a:rPr lang="de-CH" smtClean="0"/>
              <a:t>14.08.2026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03B9B-B3EF-4495-8853-013BF88E8B5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64815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FC74-8044-4EFF-9D7F-7807F5FCF2B5}" type="datetimeFigureOut">
              <a:rPr lang="de-CH" smtClean="0"/>
              <a:t>14.08.2026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03B9B-B3EF-4495-8853-013BF88E8B5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56179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FC74-8044-4EFF-9D7F-7807F5FCF2B5}" type="datetimeFigureOut">
              <a:rPr lang="de-CH" smtClean="0"/>
              <a:t>14.08.2026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03B9B-B3EF-4495-8853-013BF88E8B5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85758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FC74-8044-4EFF-9D7F-7807F5FCF2B5}" type="datetimeFigureOut">
              <a:rPr lang="de-CH" smtClean="0"/>
              <a:t>14.08.2026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03B9B-B3EF-4495-8853-013BF88E8B5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04189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FC74-8044-4EFF-9D7F-7807F5FCF2B5}" type="datetimeFigureOut">
              <a:rPr lang="de-CH" smtClean="0"/>
              <a:t>14.08.2026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03B9B-B3EF-4495-8853-013BF88E8B5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15910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6FC74-8044-4EFF-9D7F-7807F5FCF2B5}" type="datetimeFigureOut">
              <a:rPr lang="de-CH" smtClean="0"/>
              <a:t>14.08.2026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03B9B-B3EF-4495-8853-013BF88E8B5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7422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6FC74-8044-4EFF-9D7F-7807F5FCF2B5}" type="datetimeFigureOut">
              <a:rPr lang="de-CH" smtClean="0"/>
              <a:t>14.08.2026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03B9B-B3EF-4495-8853-013BF88E8B5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09393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8039494B-EBB7-F3D6-AF67-B50278A9EB7E}"/>
              </a:ext>
            </a:extLst>
          </p:cNvPr>
          <p:cNvSpPr/>
          <p:nvPr/>
        </p:nvSpPr>
        <p:spPr>
          <a:xfrm>
            <a:off x="476630" y="4950460"/>
            <a:ext cx="1798843" cy="103511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" name="Rechteck 4"/>
          <p:cNvSpPr/>
          <p:nvPr/>
        </p:nvSpPr>
        <p:spPr>
          <a:xfrm>
            <a:off x="87718" y="6309320"/>
            <a:ext cx="8948778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Huus-Zytig</a:t>
            </a:r>
            <a:r>
              <a:rPr lang="de-CH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</a:t>
            </a:r>
            <a:r>
              <a:rPr lang="de-CH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Huus-Zytig</a:t>
            </a:r>
            <a:r>
              <a:rPr lang="de-CH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    </a:t>
            </a:r>
            <a:r>
              <a:rPr lang="de-CH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Huus-Zytig</a:t>
            </a:r>
            <a:r>
              <a:rPr lang="de-CH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</a:t>
            </a:r>
            <a:r>
              <a:rPr lang="de-CH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Huus-Zytig</a:t>
            </a:r>
            <a:endParaRPr lang="de-CH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107504" y="154046"/>
            <a:ext cx="8928992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Huus-Zytig</a:t>
            </a:r>
            <a:r>
              <a:rPr lang="de-CH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</a:t>
            </a:r>
            <a:r>
              <a:rPr lang="de-CH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Huus-Zytig</a:t>
            </a:r>
            <a:r>
              <a:rPr lang="de-CH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</a:t>
            </a:r>
            <a:r>
              <a:rPr lang="de-CH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Huus-Zytig</a:t>
            </a:r>
            <a:r>
              <a:rPr lang="de-CH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</a:t>
            </a:r>
            <a:r>
              <a:rPr lang="de-CH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Huus-Zytig</a:t>
            </a:r>
            <a:endParaRPr lang="de-CH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2309DEA-2196-944D-C253-CF41980C321D}"/>
              </a:ext>
            </a:extLst>
          </p:cNvPr>
          <p:cNvSpPr txBox="1"/>
          <p:nvPr/>
        </p:nvSpPr>
        <p:spPr>
          <a:xfrm>
            <a:off x="824211" y="904781"/>
            <a:ext cx="7495578" cy="1846659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de-CH" sz="4800" dirty="0">
                <a:latin typeface="Arial Black" panose="020B0A04020102020204" pitchFamily="34" charset="0"/>
              </a:rPr>
              <a:t>GROSSER</a:t>
            </a:r>
          </a:p>
          <a:p>
            <a:pPr algn="ctr"/>
            <a:r>
              <a:rPr lang="de-CH" sz="4800" dirty="0">
                <a:latin typeface="Arial Black" panose="020B0A04020102020204" pitchFamily="34" charset="0"/>
              </a:rPr>
              <a:t>RÄUMUNGSVERKAUF</a:t>
            </a:r>
          </a:p>
          <a:p>
            <a:endParaRPr lang="de-CH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75006CB-ACD9-1832-33CD-3AA5B2B37967}"/>
              </a:ext>
            </a:extLst>
          </p:cNvPr>
          <p:cNvSpPr txBox="1"/>
          <p:nvPr/>
        </p:nvSpPr>
        <p:spPr>
          <a:xfrm rot="385112">
            <a:off x="1069032" y="1058518"/>
            <a:ext cx="10214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>
                <a:latin typeface="Arial Black" panose="020B0A04020102020204" pitchFamily="34" charset="0"/>
              </a:rPr>
              <a:t>30%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EE52039F-5668-8F26-C4E2-0663C5162F37}"/>
              </a:ext>
            </a:extLst>
          </p:cNvPr>
          <p:cNvSpPr txBox="1"/>
          <p:nvPr/>
        </p:nvSpPr>
        <p:spPr>
          <a:xfrm rot="1472995">
            <a:off x="7749834" y="1727018"/>
            <a:ext cx="10214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>
                <a:latin typeface="Arial Black" panose="020B0A04020102020204" pitchFamily="34" charset="0"/>
              </a:rPr>
              <a:t>50%</a:t>
            </a:r>
          </a:p>
        </p:txBody>
      </p:sp>
      <p:sp>
        <p:nvSpPr>
          <p:cNvPr id="1026" name="Textfeld 1025">
            <a:extLst>
              <a:ext uri="{FF2B5EF4-FFF2-40B4-BE49-F238E27FC236}">
                <a16:creationId xmlns:a16="http://schemas.microsoft.com/office/drawing/2014/main" id="{C05817D7-A919-9661-9565-326B78A7B3DB}"/>
              </a:ext>
            </a:extLst>
          </p:cNvPr>
          <p:cNvSpPr txBox="1"/>
          <p:nvPr/>
        </p:nvSpPr>
        <p:spPr>
          <a:xfrm>
            <a:off x="1716456" y="2633686"/>
            <a:ext cx="5772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 Donnerstag, 24. September 2026</a:t>
            </a:r>
          </a:p>
        </p:txBody>
      </p:sp>
      <p:sp>
        <p:nvSpPr>
          <p:cNvPr id="1027" name="Textfeld 1026">
            <a:extLst>
              <a:ext uri="{FF2B5EF4-FFF2-40B4-BE49-F238E27FC236}">
                <a16:creationId xmlns:a16="http://schemas.microsoft.com/office/drawing/2014/main" id="{B75DCDD0-5B1F-B0DC-F2CD-8E1483AC2A93}"/>
              </a:ext>
            </a:extLst>
          </p:cNvPr>
          <p:cNvSpPr txBox="1"/>
          <p:nvPr/>
        </p:nvSpPr>
        <p:spPr>
          <a:xfrm>
            <a:off x="1430195" y="3354991"/>
            <a:ext cx="65679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/>
              <a:t>Alle Schuhe werden zu stark reduzierten Preisen verkauft!!!</a:t>
            </a:r>
          </a:p>
        </p:txBody>
      </p:sp>
      <p:sp>
        <p:nvSpPr>
          <p:cNvPr id="1028" name="Textfeld 1027">
            <a:extLst>
              <a:ext uri="{FF2B5EF4-FFF2-40B4-BE49-F238E27FC236}">
                <a16:creationId xmlns:a16="http://schemas.microsoft.com/office/drawing/2014/main" id="{0FC07C7B-A6DA-844C-58E2-1E7030C78C1A}"/>
              </a:ext>
            </a:extLst>
          </p:cNvPr>
          <p:cNvSpPr txBox="1"/>
          <p:nvPr/>
        </p:nvSpPr>
        <p:spPr>
          <a:xfrm>
            <a:off x="2843808" y="4581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CH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FC6D0C9-3E67-2638-546C-6255570B87B4}"/>
              </a:ext>
            </a:extLst>
          </p:cNvPr>
          <p:cNvSpPr txBox="1"/>
          <p:nvPr/>
        </p:nvSpPr>
        <p:spPr>
          <a:xfrm>
            <a:off x="539552" y="4969912"/>
            <a:ext cx="17684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b="1" dirty="0"/>
              <a:t>Gutscheine </a:t>
            </a:r>
          </a:p>
          <a:p>
            <a:r>
              <a:rPr lang="de-CH" sz="1000" dirty="0"/>
              <a:t>behalten ihre Gültigkeit. Sie</a:t>
            </a:r>
          </a:p>
          <a:p>
            <a:r>
              <a:rPr lang="de-CH" sz="1000" dirty="0"/>
              <a:t>können ab dem 12. November</a:t>
            </a:r>
          </a:p>
          <a:p>
            <a:r>
              <a:rPr lang="de-CH" sz="1000" dirty="0"/>
              <a:t>nur noch für Skivermietung</a:t>
            </a:r>
          </a:p>
          <a:p>
            <a:r>
              <a:rPr lang="de-CH" sz="1000" dirty="0"/>
              <a:t>und Servicearbeiten eingelöst</a:t>
            </a:r>
          </a:p>
          <a:p>
            <a:r>
              <a:rPr lang="de-CH" sz="1000" dirty="0"/>
              <a:t>werden.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0CA95ED-5FAA-729D-F683-0D141816DBC5}"/>
              </a:ext>
            </a:extLst>
          </p:cNvPr>
          <p:cNvSpPr txBox="1"/>
          <p:nvPr/>
        </p:nvSpPr>
        <p:spPr>
          <a:xfrm>
            <a:off x="1538798" y="3871534"/>
            <a:ext cx="5013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 viele Marken-Kinderschuhe zu super Preisen</a:t>
            </a:r>
          </a:p>
          <a:p>
            <a:r>
              <a:rPr lang="de-CH" dirty="0"/>
              <a:t> besonders viele Damenschuhe in Grösse 36 und 37</a:t>
            </a:r>
          </a:p>
        </p:txBody>
      </p:sp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07000B5E-A020-96F8-5B88-1954F8885ADA}"/>
              </a:ext>
            </a:extLst>
          </p:cNvPr>
          <p:cNvSpPr/>
          <p:nvPr/>
        </p:nvSpPr>
        <p:spPr bwMode="black">
          <a:xfrm>
            <a:off x="899592" y="3970579"/>
            <a:ext cx="586470" cy="44027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2F6150DE-478D-4839-CE61-630205283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57" y="4819757"/>
            <a:ext cx="2480071" cy="913499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474D9969-4DF0-9305-17D8-519359AC05CB}"/>
              </a:ext>
            </a:extLst>
          </p:cNvPr>
          <p:cNvSpPr txBox="1"/>
          <p:nvPr/>
        </p:nvSpPr>
        <p:spPr>
          <a:xfrm>
            <a:off x="5220072" y="5661248"/>
            <a:ext cx="4159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kumimoji="0" lang="de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	</a:t>
            </a:r>
            <a:r>
              <a:rPr kumimoji="0" lang="de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034/413 12 02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www.schaer-schuhe.ch </a:t>
            </a:r>
            <a:endParaRPr kumimoji="0" lang="de-CH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2920270-7329-6E25-D13E-A7CF78EB4A4E}"/>
              </a:ext>
            </a:extLst>
          </p:cNvPr>
          <p:cNvSpPr txBox="1"/>
          <p:nvPr/>
        </p:nvSpPr>
        <p:spPr>
          <a:xfrm rot="1467503">
            <a:off x="6541709" y="4074089"/>
            <a:ext cx="10214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b="1" dirty="0">
                <a:latin typeface="Arial Black" panose="020B0A04020102020204" pitchFamily="34" charset="0"/>
              </a:rPr>
              <a:t>70%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B7A06E5-A348-373C-C336-A3A50049C848}"/>
              </a:ext>
            </a:extLst>
          </p:cNvPr>
          <p:cNvSpPr txBox="1"/>
          <p:nvPr/>
        </p:nvSpPr>
        <p:spPr>
          <a:xfrm rot="19600323">
            <a:off x="395536" y="1807618"/>
            <a:ext cx="10214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>
                <a:latin typeface="Arial Black" panose="020B0A04020102020204" pitchFamily="34" charset="0"/>
              </a:rPr>
              <a:t>50%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D0CFBEF-EEC4-0535-2F73-9A90183CE67C}"/>
              </a:ext>
            </a:extLst>
          </p:cNvPr>
          <p:cNvSpPr txBox="1"/>
          <p:nvPr/>
        </p:nvSpPr>
        <p:spPr>
          <a:xfrm>
            <a:off x="2123728" y="4509120"/>
            <a:ext cx="10214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>
                <a:latin typeface="Arial Black" panose="020B0A04020102020204" pitchFamily="34" charset="0"/>
              </a:rPr>
              <a:t>30%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74D35CA-C6BC-A1D8-A4B1-8FD901A04713}"/>
              </a:ext>
            </a:extLst>
          </p:cNvPr>
          <p:cNvSpPr txBox="1"/>
          <p:nvPr/>
        </p:nvSpPr>
        <p:spPr>
          <a:xfrm rot="739964">
            <a:off x="468897" y="3106929"/>
            <a:ext cx="10214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>
                <a:latin typeface="Arial Black" panose="020B0A04020102020204" pitchFamily="34" charset="0"/>
              </a:rPr>
              <a:t>70%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82E20FA-8D40-9CDB-253F-840AB586B129}"/>
              </a:ext>
            </a:extLst>
          </p:cNvPr>
          <p:cNvSpPr txBox="1"/>
          <p:nvPr/>
        </p:nvSpPr>
        <p:spPr>
          <a:xfrm rot="20508618">
            <a:off x="7554121" y="2808582"/>
            <a:ext cx="10214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>
                <a:latin typeface="Arial Black" panose="020B0A04020102020204" pitchFamily="34" charset="0"/>
              </a:rPr>
              <a:t>30%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D25078DE-1D89-F8CF-B4E1-6A37BFB6A5AD}"/>
              </a:ext>
            </a:extLst>
          </p:cNvPr>
          <p:cNvSpPr txBox="1"/>
          <p:nvPr/>
        </p:nvSpPr>
        <p:spPr>
          <a:xfrm>
            <a:off x="3203848" y="4581128"/>
            <a:ext cx="2057999" cy="160043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sz="1400" b="1" dirty="0"/>
              <a:t>Spezielle Öffnungszeiten:</a:t>
            </a:r>
          </a:p>
          <a:p>
            <a:pPr algn="just"/>
            <a:r>
              <a:rPr lang="de-CH" sz="1400" dirty="0"/>
              <a:t>Do, 24.9.26, 10.00-18.30</a:t>
            </a:r>
            <a:br>
              <a:rPr lang="de-CH" sz="1400" dirty="0"/>
            </a:br>
            <a:r>
              <a:rPr lang="de-CH" sz="1400" dirty="0"/>
              <a:t>Fr,   25.9.26, 10.00-18.30</a:t>
            </a:r>
          </a:p>
          <a:p>
            <a:pPr algn="just"/>
            <a:r>
              <a:rPr lang="de-CH" sz="1400" dirty="0"/>
              <a:t>Sa,  26.9.26, 10.00-16.00</a:t>
            </a:r>
            <a:br>
              <a:rPr lang="de-CH" sz="1400" dirty="0"/>
            </a:br>
            <a:r>
              <a:rPr lang="de-CH" sz="1400" b="1" dirty="0"/>
              <a:t>ab 29. 9. 2026 gelten die </a:t>
            </a:r>
          </a:p>
          <a:p>
            <a:pPr algn="just"/>
            <a:r>
              <a:rPr lang="de-CH" sz="1400" b="1" dirty="0"/>
              <a:t>üblichen Öffnungszeiten.</a:t>
            </a:r>
          </a:p>
          <a:p>
            <a:pPr algn="just"/>
            <a:r>
              <a:rPr lang="de-CH" sz="1400" b="1" dirty="0"/>
              <a:t>www.schaer-schuhe.ch</a:t>
            </a:r>
          </a:p>
        </p:txBody>
      </p:sp>
    </p:spTree>
    <p:extLst>
      <p:ext uri="{BB962C8B-B14F-4D97-AF65-F5344CB8AC3E}">
        <p14:creationId xmlns:p14="http://schemas.microsoft.com/office/powerpoint/2010/main" val="330352109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127</Words>
  <Application>Microsoft Office PowerPoint</Application>
  <PresentationFormat>Bildschirmpräsentation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Aptos</vt:lpstr>
      <vt:lpstr>Arial</vt:lpstr>
      <vt:lpstr>Arial Black</vt:lpstr>
      <vt:lpstr>Calibri</vt:lpstr>
      <vt:lpstr>Tahoma</vt:lpstr>
      <vt:lpstr>Larissa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Marcel</dc:creator>
  <cp:lastModifiedBy>Marcel Schär</cp:lastModifiedBy>
  <cp:revision>130</cp:revision>
  <cp:lastPrinted>2026-08-04T08:57:36Z</cp:lastPrinted>
  <dcterms:created xsi:type="dcterms:W3CDTF">2014-05-14T13:31:54Z</dcterms:created>
  <dcterms:modified xsi:type="dcterms:W3CDTF">2026-08-14T07:00:03Z</dcterms:modified>
</cp:coreProperties>
</file>