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E3802-B803-4493-B839-2F354E9F155F}" v="2" dt="2026-08-11T15:15:40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2856" y="9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551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529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239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814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896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5909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53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112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323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475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241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5A649-4202-4BD0-A683-F5056D38E074}" type="datetimeFigureOut">
              <a:rPr lang="de-CH" smtClean="0"/>
              <a:t>11.08.2026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0F0824-62A1-485A-BF4B-DE54FF2DA35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540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BEAC2F5-8FDF-5082-973A-EBC5B1D8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1" y="4680228"/>
            <a:ext cx="6154614" cy="372793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CB2546A-2EE1-054E-FB46-7FBB3345F0B1}"/>
              </a:ext>
            </a:extLst>
          </p:cNvPr>
          <p:cNvSpPr txBox="1"/>
          <p:nvPr/>
        </p:nvSpPr>
        <p:spPr>
          <a:xfrm>
            <a:off x="781399" y="4122067"/>
            <a:ext cx="5295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de-CH" sz="2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Mietpreise Wintersportartikel 2026/27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F95734D-F2BD-07AB-D1FA-E71162327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105" y="8610140"/>
            <a:ext cx="4407790" cy="114614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0AD32F8-F73B-FE96-5A8D-0234A568EFD5}"/>
              </a:ext>
            </a:extLst>
          </p:cNvPr>
          <p:cNvSpPr txBox="1"/>
          <p:nvPr/>
        </p:nvSpPr>
        <p:spPr>
          <a:xfrm rot="20988846">
            <a:off x="202217" y="562707"/>
            <a:ext cx="64535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800" dirty="0">
                <a:latin typeface="Arial Black" panose="020B0A04020102020204" pitchFamily="34" charset="0"/>
              </a:rPr>
              <a:t>Saisoneröffnung für</a:t>
            </a:r>
          </a:p>
          <a:p>
            <a:pPr algn="ctr"/>
            <a:r>
              <a:rPr lang="de-CH" sz="2800" dirty="0">
                <a:latin typeface="Arial Black" panose="020B0A04020102020204" pitchFamily="34" charset="0"/>
              </a:rPr>
              <a:t>Skivermietung &amp; -Service</a:t>
            </a:r>
          </a:p>
          <a:p>
            <a:pPr algn="ctr"/>
            <a:r>
              <a:rPr lang="de-CH" sz="2800" dirty="0">
                <a:latin typeface="Arial Black" panose="020B0A04020102020204" pitchFamily="34" charset="0"/>
              </a:rPr>
              <a:t>Donnerstag, 12. November 2026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18055B7-089C-F8A9-21DD-36E788BB08A0}"/>
              </a:ext>
            </a:extLst>
          </p:cNvPr>
          <p:cNvSpPr txBox="1"/>
          <p:nvPr/>
        </p:nvSpPr>
        <p:spPr>
          <a:xfrm>
            <a:off x="1031671" y="2579083"/>
            <a:ext cx="4800288" cy="129266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Neue Öffnungszeiten ab 12. November 2026</a:t>
            </a:r>
          </a:p>
          <a:p>
            <a:r>
              <a:rPr lang="de-CH" sz="2000" dirty="0"/>
              <a:t>Donnerstag	09.00 – 12.00 / 14.00 – 18.30</a:t>
            </a:r>
          </a:p>
          <a:p>
            <a:r>
              <a:rPr lang="de-CH" sz="2000" dirty="0"/>
              <a:t>Freitag		09.00 -  12.00 / 14.00 – 18.30</a:t>
            </a:r>
          </a:p>
          <a:p>
            <a:r>
              <a:rPr lang="de-CH" sz="2000" dirty="0"/>
              <a:t>Samstag	09.00 – 16.00 durchgehend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EE76AA9-B301-A26A-F53F-D535FB2F7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963" y="9902060"/>
            <a:ext cx="3771953" cy="1388679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5F04172E-51BD-10A8-68D5-A8C3EF120E2D}"/>
              </a:ext>
            </a:extLst>
          </p:cNvPr>
          <p:cNvSpPr txBox="1"/>
          <p:nvPr/>
        </p:nvSpPr>
        <p:spPr>
          <a:xfrm>
            <a:off x="1677686" y="11290739"/>
            <a:ext cx="3429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de-CH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034/413 12 02</a:t>
            </a:r>
          </a:p>
          <a:p>
            <a:pPr algn="ctr"/>
            <a:r>
              <a:rPr lang="de-CH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www.schaer-schuhe.ch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13288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la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</Words>
  <Application>Microsoft Office PowerPoint</Application>
  <PresentationFormat>Breitbild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Black</vt:lpstr>
      <vt:lpstr>Tahoma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 Schär</dc:creator>
  <cp:lastModifiedBy>Marcel Schär</cp:lastModifiedBy>
  <cp:revision>2</cp:revision>
  <cp:lastPrinted>2026-07-31T06:50:09Z</cp:lastPrinted>
  <dcterms:created xsi:type="dcterms:W3CDTF">2026-07-28T13:44:17Z</dcterms:created>
  <dcterms:modified xsi:type="dcterms:W3CDTF">2026-08-11T15:21:42Z</dcterms:modified>
</cp:coreProperties>
</file>